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773" y="-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6318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6172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7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2289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7947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75464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3841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1708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54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675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7533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88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6203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9402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985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4364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0FB7-05D4-42D9-8EBF-237913A28E95}" type="datetimeFigureOut">
              <a:rPr lang="pl-PL" smtClean="0"/>
              <a:pPr/>
              <a:t>07.04.2026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350439-D5CF-469E-9330-13CA363AE2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8156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6079" y="499597"/>
            <a:ext cx="8913553" cy="13208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Myśliborska Dwójka „szkołą dobrych pomysłów”</a:t>
            </a:r>
            <a:endParaRPr lang="pl-PL" sz="3200" dirty="0"/>
          </a:p>
        </p:txBody>
      </p:sp>
      <p:pic>
        <p:nvPicPr>
          <p:cNvPr id="10" name="Symbol zastępczy zawartości 9" descr="Baner z kolorowym tłem  60-lec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395" y="1253063"/>
            <a:ext cx="8431195" cy="4215598"/>
          </a:xfrm>
        </p:spPr>
      </p:pic>
      <p:pic>
        <p:nvPicPr>
          <p:cNvPr id="4" name="Obraz 3" descr="C:\Users\dyrektor\AppData\Local\Microsoft\Windows\INetCache\Content.Word\logo 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98" y="5809184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50" y="5912528"/>
            <a:ext cx="1688607" cy="56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43" y="5809184"/>
            <a:ext cx="904875" cy="91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dyrektor\AppData\Local\Microsoft\Windows\INetCache\Content.Word\logo_ppp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04" y="5809184"/>
            <a:ext cx="861165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8465744" y="6037268"/>
            <a:ext cx="33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i="1" dirty="0">
                <a:solidFill>
                  <a:srgbClr val="0070C0"/>
                </a:solidFill>
              </a:rPr>
              <a:t>Punkt z widokiem na </a:t>
            </a:r>
            <a:r>
              <a:rPr lang="pl-PL" b="1" i="1" dirty="0" smtClean="0">
                <a:solidFill>
                  <a:srgbClr val="0070C0"/>
                </a:solidFill>
              </a:rPr>
              <a:t>inkluzję</a:t>
            </a:r>
            <a:br>
              <a:rPr lang="pl-PL" b="1" i="1" dirty="0" smtClean="0">
                <a:solidFill>
                  <a:srgbClr val="0070C0"/>
                </a:solidFill>
              </a:rPr>
            </a:br>
            <a:r>
              <a:rPr lang="pl-PL" b="1" i="1" dirty="0" smtClean="0">
                <a:solidFill>
                  <a:srgbClr val="0070C0"/>
                </a:solidFill>
              </a:rPr>
              <a:t>10.04.26r. </a:t>
            </a:r>
            <a:endParaRPr lang="pl-PL" b="1" i="1" dirty="0">
              <a:solidFill>
                <a:srgbClr val="0070C0"/>
              </a:solidFill>
            </a:endParaRPr>
          </a:p>
        </p:txBody>
      </p:sp>
      <p:pic>
        <p:nvPicPr>
          <p:cNvPr id="9" name="Obraz 8" descr="LOGO SP2 W KO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41758" y="1069861"/>
            <a:ext cx="1444755" cy="14478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931" y="372319"/>
            <a:ext cx="8596668" cy="713173"/>
          </a:xfrm>
        </p:spPr>
        <p:txBody>
          <a:bodyPr/>
          <a:lstStyle/>
          <a:p>
            <a:r>
              <a:rPr lang="pl-PL" dirty="0" smtClean="0"/>
              <a:t>Inkluzja w harcerskim działaniu</a:t>
            </a:r>
            <a:endParaRPr lang="pl-PL" dirty="0"/>
          </a:p>
        </p:txBody>
      </p:sp>
      <p:pic>
        <p:nvPicPr>
          <p:cNvPr id="4" name="Obraz 3" descr="C:\Users\dyrektor\AppData\Local\Microsoft\Windows\INetCache\Content.Word\logo 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98" y="5809184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50" y="5912528"/>
            <a:ext cx="1688607" cy="56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43" y="5809184"/>
            <a:ext cx="904875" cy="91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dyrektor\AppData\Local\Microsoft\Windows\INetCache\Content.Word\logo_ppp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04" y="5809184"/>
            <a:ext cx="861165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8465744" y="6037268"/>
            <a:ext cx="33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i="1" dirty="0">
                <a:solidFill>
                  <a:srgbClr val="0070C0"/>
                </a:solidFill>
              </a:rPr>
              <a:t>Punkt z widokiem na </a:t>
            </a:r>
            <a:r>
              <a:rPr lang="pl-PL" b="1" i="1" dirty="0" smtClean="0">
                <a:solidFill>
                  <a:srgbClr val="0070C0"/>
                </a:solidFill>
              </a:rPr>
              <a:t>inkluzję</a:t>
            </a:r>
            <a:br>
              <a:rPr lang="pl-PL" b="1" i="1" dirty="0" smtClean="0">
                <a:solidFill>
                  <a:srgbClr val="0070C0"/>
                </a:solidFill>
              </a:rPr>
            </a:br>
            <a:r>
              <a:rPr lang="pl-PL" b="1" i="1" dirty="0" smtClean="0">
                <a:solidFill>
                  <a:srgbClr val="0070C0"/>
                </a:solidFill>
              </a:rPr>
              <a:t>10.04.26r. </a:t>
            </a:r>
            <a:endParaRPr lang="pl-PL" b="1" i="1" dirty="0">
              <a:solidFill>
                <a:srgbClr val="0070C0"/>
              </a:solidFill>
            </a:endParaRPr>
          </a:p>
        </p:txBody>
      </p:sp>
      <p:sp>
        <p:nvSpPr>
          <p:cNvPr id="1026" name="AutoShape 2" descr="https://photos.fife.usercontent.google.com/pw/AP1GczMCpNMNi1Gel8OxkKNPUG2Qnr2teZX1fDQxhYnMp6nA91xyVHbIwtkPQA=w576-h768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IMG_20260326_124939557_HDR_PCT.jpg"/>
          <p:cNvPicPr>
            <a:picLocks noChangeAspect="1"/>
          </p:cNvPicPr>
          <p:nvPr/>
        </p:nvPicPr>
        <p:blipFill>
          <a:blip r:embed="rId6" cstate="print"/>
          <a:srcRect t="12273" r="20341" b="12411"/>
          <a:stretch>
            <a:fillRect/>
          </a:stretch>
        </p:blipFill>
        <p:spPr>
          <a:xfrm>
            <a:off x="784046" y="1255852"/>
            <a:ext cx="3475437" cy="4381305"/>
          </a:xfrm>
          <a:prstGeom prst="rect">
            <a:avLst/>
          </a:prstGeom>
        </p:spPr>
      </p:pic>
      <p:pic>
        <p:nvPicPr>
          <p:cNvPr id="11" name="Obraz 10" descr="IMG_20260214_113957586_HD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6018" y="1450018"/>
            <a:ext cx="4216100" cy="4216100"/>
          </a:xfrm>
          <a:prstGeom prst="rect">
            <a:avLst/>
          </a:prstGeom>
        </p:spPr>
      </p:pic>
      <p:pic>
        <p:nvPicPr>
          <p:cNvPr id="12" name="Obraz 11" descr="LOGO SP2 W KO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2360" y="313590"/>
            <a:ext cx="1444755" cy="1447803"/>
          </a:xfrm>
          <a:prstGeom prst="rect">
            <a:avLst/>
          </a:prstGeom>
        </p:spPr>
      </p:pic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7531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262" y="609600"/>
            <a:ext cx="8847740" cy="1320800"/>
          </a:xfrm>
        </p:spPr>
        <p:txBody>
          <a:bodyPr/>
          <a:lstStyle/>
          <a:p>
            <a:r>
              <a:rPr lang="pl-PL" dirty="0" smtClean="0"/>
              <a:t>Sport i taniec działaniem integrującym </a:t>
            </a:r>
            <a:endParaRPr lang="pl-PL" dirty="0"/>
          </a:p>
        </p:txBody>
      </p:sp>
      <p:pic>
        <p:nvPicPr>
          <p:cNvPr id="10" name="Symbol zastępczy zawartości 9" descr="1095-6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96" t="15933" r="10473" b="11131"/>
          <a:stretch>
            <a:fillRect/>
          </a:stretch>
        </p:blipFill>
        <p:spPr>
          <a:xfrm>
            <a:off x="522735" y="2014432"/>
            <a:ext cx="5121794" cy="3382420"/>
          </a:xfrm>
        </p:spPr>
      </p:pic>
      <p:pic>
        <p:nvPicPr>
          <p:cNvPr id="4" name="Obraz 3" descr="C:\Users\dyrektor\AppData\Local\Microsoft\Windows\INetCache\Content.Word\logo 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98" y="5809184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50" y="5912528"/>
            <a:ext cx="1688607" cy="56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43" y="5809184"/>
            <a:ext cx="904875" cy="91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dyrektor\AppData\Local\Microsoft\Windows\INetCache\Content.Word\logo_ppp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04" y="5809184"/>
            <a:ext cx="861165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8465744" y="6037268"/>
            <a:ext cx="33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i="1" dirty="0">
                <a:solidFill>
                  <a:srgbClr val="0070C0"/>
                </a:solidFill>
              </a:rPr>
              <a:t>Punkt z widokiem na </a:t>
            </a:r>
            <a:r>
              <a:rPr lang="pl-PL" b="1" i="1" dirty="0" smtClean="0">
                <a:solidFill>
                  <a:srgbClr val="0070C0"/>
                </a:solidFill>
              </a:rPr>
              <a:t>inkluzję</a:t>
            </a:r>
            <a:br>
              <a:rPr lang="pl-PL" b="1" i="1" dirty="0" smtClean="0">
                <a:solidFill>
                  <a:srgbClr val="0070C0"/>
                </a:solidFill>
              </a:rPr>
            </a:br>
            <a:r>
              <a:rPr lang="pl-PL" b="1" i="1" dirty="0" smtClean="0">
                <a:solidFill>
                  <a:srgbClr val="0070C0"/>
                </a:solidFill>
              </a:rPr>
              <a:t>10.04.26r. </a:t>
            </a:r>
            <a:endParaRPr lang="pl-PL" b="1" i="1" dirty="0">
              <a:solidFill>
                <a:srgbClr val="0070C0"/>
              </a:solidFill>
            </a:endParaRPr>
          </a:p>
        </p:txBody>
      </p:sp>
      <p:pic>
        <p:nvPicPr>
          <p:cNvPr id="11" name="Obraz 10" descr="IMG_20250506_152614.jpg"/>
          <p:cNvPicPr>
            <a:picLocks noChangeAspect="1"/>
          </p:cNvPicPr>
          <p:nvPr/>
        </p:nvPicPr>
        <p:blipFill>
          <a:blip r:embed="rId7" cstate="print"/>
          <a:srcRect l="23274" r="4828" b="3299"/>
          <a:stretch>
            <a:fillRect/>
          </a:stretch>
        </p:blipFill>
        <p:spPr>
          <a:xfrm rot="5400000">
            <a:off x="5743542" y="1597807"/>
            <a:ext cx="3782705" cy="3815731"/>
          </a:xfrm>
          <a:prstGeom prst="rect">
            <a:avLst/>
          </a:prstGeom>
        </p:spPr>
      </p:pic>
      <p:pic>
        <p:nvPicPr>
          <p:cNvPr id="9" name="Obraz 8" descr="LOGO SP2 W KO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80501" y="774228"/>
            <a:ext cx="1444755" cy="1447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Technika i informatyka jako przestrzeń współpracy uczniów</a:t>
            </a:r>
            <a:endParaRPr lang="pl-PL" sz="3200" dirty="0"/>
          </a:p>
        </p:txBody>
      </p:sp>
      <p:pic>
        <p:nvPicPr>
          <p:cNvPr id="10" name="Symbol zastępczy zawartości 9" descr="759-2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823" b="21319"/>
          <a:stretch>
            <a:fillRect/>
          </a:stretch>
        </p:blipFill>
        <p:spPr>
          <a:xfrm>
            <a:off x="5397023" y="1498912"/>
            <a:ext cx="4152613" cy="4049364"/>
          </a:xfrm>
        </p:spPr>
      </p:pic>
      <p:pic>
        <p:nvPicPr>
          <p:cNvPr id="4" name="Obraz 3" descr="C:\Users\dyrektor\AppData\Local\Microsoft\Windows\INetCache\Content.Word\logo 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98" y="5809184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50" y="5912528"/>
            <a:ext cx="1688607" cy="56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43" y="5809184"/>
            <a:ext cx="904875" cy="91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dyrektor\AppData\Local\Microsoft\Windows\INetCache\Content.Word\logo_ppp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04" y="5809184"/>
            <a:ext cx="861165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8465744" y="6037268"/>
            <a:ext cx="33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i="1" dirty="0">
                <a:solidFill>
                  <a:srgbClr val="0070C0"/>
                </a:solidFill>
              </a:rPr>
              <a:t>Punkt z widokiem na </a:t>
            </a:r>
            <a:r>
              <a:rPr lang="pl-PL" b="1" i="1" dirty="0" smtClean="0">
                <a:solidFill>
                  <a:srgbClr val="0070C0"/>
                </a:solidFill>
              </a:rPr>
              <a:t>inkluzję</a:t>
            </a:r>
            <a:br>
              <a:rPr lang="pl-PL" b="1" i="1" dirty="0" smtClean="0">
                <a:solidFill>
                  <a:srgbClr val="0070C0"/>
                </a:solidFill>
              </a:rPr>
            </a:br>
            <a:r>
              <a:rPr lang="pl-PL" b="1" i="1" dirty="0" smtClean="0">
                <a:solidFill>
                  <a:srgbClr val="0070C0"/>
                </a:solidFill>
              </a:rPr>
              <a:t>10.04.26r. </a:t>
            </a:r>
            <a:endParaRPr lang="pl-PL" b="1" i="1" dirty="0">
              <a:solidFill>
                <a:srgbClr val="0070C0"/>
              </a:solidFill>
            </a:endParaRPr>
          </a:p>
        </p:txBody>
      </p:sp>
      <p:pic>
        <p:nvPicPr>
          <p:cNvPr id="9" name="Obraz 8" descr="LOGO SP2 W KO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70499" y="416717"/>
            <a:ext cx="1444755" cy="1447803"/>
          </a:xfrm>
          <a:prstGeom prst="rect">
            <a:avLst/>
          </a:prstGeom>
        </p:spPr>
      </p:pic>
      <p:pic>
        <p:nvPicPr>
          <p:cNvPr id="11" name="Obraz 10" descr="740-2404.jpg"/>
          <p:cNvPicPr>
            <a:picLocks noChangeAspect="1"/>
          </p:cNvPicPr>
          <p:nvPr/>
        </p:nvPicPr>
        <p:blipFill>
          <a:blip r:embed="rId8" cstate="print"/>
          <a:srcRect l="13178" r="11475"/>
          <a:stretch>
            <a:fillRect/>
          </a:stretch>
        </p:blipFill>
        <p:spPr>
          <a:xfrm>
            <a:off x="770019" y="2160692"/>
            <a:ext cx="4537625" cy="3387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43</Words>
  <Application>Microsoft Office PowerPoint</Application>
  <PresentationFormat>Niestandardowy</PresentationFormat>
  <Paragraphs>8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Faseta</vt:lpstr>
      <vt:lpstr>Myśliborska Dwójka „szkołą dobrych pomysłów”</vt:lpstr>
      <vt:lpstr>Inkluzja w harcerskim działaniu</vt:lpstr>
      <vt:lpstr>Sport i taniec działaniem integrującym </vt:lpstr>
      <vt:lpstr>Technika i informatyka jako przestrzeń współpracy uczniów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Dyrektor SP63</dc:creator>
  <cp:lastModifiedBy>zablo</cp:lastModifiedBy>
  <cp:revision>8</cp:revision>
  <dcterms:created xsi:type="dcterms:W3CDTF">2026-04-02T10:16:50Z</dcterms:created>
  <dcterms:modified xsi:type="dcterms:W3CDTF">2026-04-07T19:20:03Z</dcterms:modified>
</cp:coreProperties>
</file>